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09A3A-E816-EA72-A772-AB3A106F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66B604-0C34-4F46-5B94-8B657A193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9AAD1-0790-6B91-3513-3387AB53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23D9D-1907-A068-5C39-1FEAFEB1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5E2903-52A4-A9D1-C496-81354C5D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1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57596-F74B-3B37-93F0-141E650A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4876CB-ECA8-5802-C5C1-0BB97982A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5EA620-F3BE-1223-BA2D-B3C2F22C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9720BC-C987-507F-FB3E-09BBF263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5E4819-63F2-ACBE-89FC-80448F43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8B9933-37D8-D503-077D-B64A77AF7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7B3BE2-1135-FAEE-56DA-17A3C049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4B1CEA-677A-CB20-66F1-71DD479C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D0A183-34D7-A9A3-90E1-D14B522D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34AEBA-E0C8-1487-5180-D99AC911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52C93-EDFE-D448-438B-D0BFEA92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F85909-DEB8-608F-7087-C49E3BAC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0A96B5-2033-DBB3-614E-DB309D0D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2FC1D-EDD7-5EC4-B684-F5D7C751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EDD1C8-3AB5-9816-A5BE-E4F97684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4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762C8-3F3D-6486-B132-847CEED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62554D-B424-66E3-4781-A2FB48E7F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45FC15-3648-0F26-DCE5-9B9FAF6A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1C7DC2-95CB-24FA-3054-7BE35281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E4F96E-4175-A5B2-3EDE-6E134C39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C45873-546B-F17A-3F0D-2A02DEF7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8C7535-2145-EF6F-C857-BEE71B035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0DE212-934E-0E1A-4E0E-9FF332A1C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23883A-202E-A4B3-F058-F5C3FCD1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312320-BBB8-21B8-7A15-6CCAF302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D73C80-C113-D23F-B9CD-E74EB1BE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8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E3C59-AA5E-0A24-8196-3A9A1768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A39307-3586-2575-CFFE-5CFBEA92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E9FB58-B85D-6181-D674-F51C4C5F7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C4BC9C-C86B-D812-C7B7-842D071CB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AAD6D5-0DEF-3080-81DD-22DD2884A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8318FCB-ED34-1383-1B68-5881DEF3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E35AA0-0C8D-EBB4-7231-B3FF0CBF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7B2B39-DBC4-678A-EC40-2A9EE1B2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68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99CE48-0B0F-C25E-88D2-12406727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BDF6A7-BA9F-5EDE-7239-3838FCE0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DEEC78-7BBD-114F-031C-B9E91BA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4EE504-2459-ACF6-B53D-25FC26CA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12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4DD5E7-91F6-98F7-83E3-C9A6C073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92DBFF-3E3E-0538-16B1-98EFE1F2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FAA568-3D9B-0F64-197F-0E5DD7B3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05A71-C32D-DEAC-6D8D-B53C77EA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BE039A-6ACC-E9B2-B885-B7713615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95470E-FB56-7588-CABA-429028D5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156B80-9DCD-476A-94FC-D59445C4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89CB3B-3F79-2DD7-2976-F199B7B7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A2E059-0773-7518-54CC-DF5B5C3B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9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5C241-5299-661F-4183-86253124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3913B3-2FD0-4072-2FF9-65DFB49F5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210FC8-FB10-857A-31F4-D0BCEF828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613576-1CEB-BD51-6E8E-E422122F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1A77AF-BD8A-B7D4-0166-1324C8B6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C8219E-51A7-D2B5-3FD5-35C0C26E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73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6B60E6-F83E-DEB2-9DC4-42BE9558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C48320-1DF1-A29A-0F5C-0244EC138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E110B-8E13-9636-32F1-995D918DB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40E1-BE41-4DE6-9688-EB90038A8F2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8E6A49-A852-6189-78E9-286996DE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7D1FE4-4FF9-3C63-AA0C-E3A92568F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B065-B04A-44A2-931B-2979DA7870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9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508EDA-4780-E107-7520-914177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79" y="2192693"/>
            <a:ext cx="7632441" cy="436672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426CAE-4D2E-0170-EF96-2D99C14E32EB}"/>
              </a:ext>
            </a:extLst>
          </p:cNvPr>
          <p:cNvSpPr txBox="1"/>
          <p:nvPr/>
        </p:nvSpPr>
        <p:spPr>
          <a:xfrm>
            <a:off x="970385" y="793102"/>
            <a:ext cx="1033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3 DICEMBRE 2022 GIORNATA NAZIONALE DELLE PERSONE CON DISABILITA’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BB935F-50E1-003B-B6FC-E5757A341743}"/>
              </a:ext>
            </a:extLst>
          </p:cNvPr>
          <p:cNvSpPr txBox="1"/>
          <p:nvPr/>
        </p:nvSpPr>
        <p:spPr>
          <a:xfrm>
            <a:off x="3442996" y="1548882"/>
            <a:ext cx="563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Il Pentolino di Antonino</a:t>
            </a:r>
          </a:p>
        </p:txBody>
      </p:sp>
    </p:spTree>
    <p:extLst>
      <p:ext uri="{BB962C8B-B14F-4D97-AF65-F5344CB8AC3E}">
        <p14:creationId xmlns:p14="http://schemas.microsoft.com/office/powerpoint/2010/main" val="154920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10D1D9-3399-F75F-B5DC-437C946A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6784" y="-37326"/>
            <a:ext cx="4058816" cy="64474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14D3313-0229-8329-41BF-18F569A4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16" y="102636"/>
            <a:ext cx="5145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852BEC-EA57-A237-4CC5-6BBC7B56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6" y="61290"/>
            <a:ext cx="9703837" cy="57751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79D860-3950-F05E-F40D-DAFFFE628971}"/>
              </a:ext>
            </a:extLst>
          </p:cNvPr>
          <p:cNvSpPr txBox="1"/>
          <p:nvPr/>
        </p:nvSpPr>
        <p:spPr>
          <a:xfrm>
            <a:off x="3645159" y="5752474"/>
            <a:ext cx="9134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66CC"/>
                </a:solidFill>
              </a:rPr>
              <a:t>SCUOLA DELL’INFANZIA «G.B. COCCONI» ACQUAVIVA</a:t>
            </a:r>
          </a:p>
        </p:txBody>
      </p:sp>
    </p:spTree>
    <p:extLst>
      <p:ext uri="{BB962C8B-B14F-4D97-AF65-F5344CB8AC3E}">
        <p14:creationId xmlns:p14="http://schemas.microsoft.com/office/powerpoint/2010/main" val="1833791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Gianna</dc:creator>
  <cp:lastModifiedBy>Gianna</cp:lastModifiedBy>
  <cp:revision>1</cp:revision>
  <dcterms:created xsi:type="dcterms:W3CDTF">2022-12-02T15:56:07Z</dcterms:created>
  <dcterms:modified xsi:type="dcterms:W3CDTF">2022-12-02T16:08:19Z</dcterms:modified>
</cp:coreProperties>
</file>