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1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A762C-7DF4-045B-3D8D-0DC25C2CD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222D23-7CFB-73F7-8F28-F4E07ECCB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CB8E9F-FDA5-0357-BC8B-AF0FA4A9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142A-63BA-4F42-9A46-772B3BA1C88E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C2DC6B-3E1D-EF71-2D2C-3B8BB213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06AA4C-F8E0-8D0F-4A21-7EEACB2E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F238-92F6-41D0-80A0-476396FBC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C5C301-8BED-66C1-4AF1-A393523D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E1E4B8-9BCF-EBC1-1ABA-CB07EEE15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067D38-976E-7701-9436-0C1D7755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142A-63BA-4F42-9A46-772B3BA1C88E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061687-CF0F-48CC-56FA-EB47AB0E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11BF96-8F85-7BDD-0AD8-C20BCEC9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F238-92F6-41D0-80A0-476396FBC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44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FB10FD-6C98-C589-2E3F-6FF9DD7A5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69D437-F928-E439-819E-B9720ECEB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234F1D-BCEE-F2BB-BF1D-7C7525A1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142A-63BA-4F42-9A46-772B3BA1C88E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F387BB-3D35-0261-F1A1-F1730F75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725694-473B-0D24-AEF8-A4B1DC1C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F238-92F6-41D0-80A0-476396FBC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20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3B8B9-8B04-9AC9-53EF-116D093C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E93165-D000-19F7-2A21-FE27FEC03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AC94D2-3281-6461-353F-39DEF3DE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142A-63BA-4F42-9A46-772B3BA1C88E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F7E436-EB20-7C69-B947-6D4A0562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DE8300-862C-DCAA-02A1-76BCDE98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F238-92F6-41D0-80A0-476396FBC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77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BC0A11-4E35-DBFE-492D-6682865B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E7D9F4-E581-2560-5931-FE31C6B0A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18B781-6DCE-6A97-6960-8AF0E5B2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142A-63BA-4F42-9A46-772B3BA1C88E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C8D9FF-B813-EFEB-B8A8-10FDA47B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2755C7-754A-1C58-DEBA-77A8697A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F238-92F6-41D0-80A0-476396FBC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60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F8B212-742B-23C9-C534-C05F7DCE0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2226D3-A54D-F7AD-BC1C-3C6E2A0B1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EC8559-94C5-841B-8BE5-F8A2E73F8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563B85-1191-CEF8-36B3-3F168381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142A-63BA-4F42-9A46-772B3BA1C88E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A789F9-325F-E990-0952-62AC6210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C57217-D082-D120-B944-D4441C70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F238-92F6-41D0-80A0-476396FBC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46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32A9FC-D830-B069-C98C-167D41C0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6BA1CE-FF32-FB2E-5274-317D222EA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22CF7F7-5161-BFEA-140C-ACD10EC3F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F2F081-B8A7-8D11-17C9-40996D489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E1AA2D-41BB-AD35-E4D5-F2CE9AC75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9EF5879-CCF8-3495-767F-45598C7A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142A-63BA-4F42-9A46-772B3BA1C88E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EEF78FB-B5C9-AEE6-B76B-9C97A64E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F9D9A43-E75C-F1EE-F4C0-35F7842C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F238-92F6-41D0-80A0-476396FBC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72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BA25DB-74DF-B96F-BA0C-26285D99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80F8B01-4610-FB50-6EF1-F930B49F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142A-63BA-4F42-9A46-772B3BA1C88E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0E95FF-84A8-8531-B024-F32B1EE0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0E8A813-4692-5412-F16C-71921197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F238-92F6-41D0-80A0-476396FBC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35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FE62DDB-F93A-C5C5-B649-977A113B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142A-63BA-4F42-9A46-772B3BA1C88E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E4A04F-C803-890E-EA74-556DB854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2A0006-84A0-1997-B0B5-5DE14E5C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F238-92F6-41D0-80A0-476396FBC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83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7AFF2-422C-2CFE-C182-D3DB61C7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1FE11A-E11A-2817-8DED-11C51137F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2D64C3-4EBA-530D-91A0-A9D9E303A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D1F52F-5F90-C265-295B-4108797A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142A-63BA-4F42-9A46-772B3BA1C88E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5EB49-4B0B-D306-DEAA-5739BDA0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36AFED-9A18-EE14-D597-25A4773C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F238-92F6-41D0-80A0-476396FBC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33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2CFCC9-B3F6-4DE1-13C7-336A50BA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B6FFF1-E551-FCDC-277D-FF105A591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520E8D-25F2-DFB2-78C2-62BCA5DDD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C43F2D-10C4-6CD5-31F3-002AB0A4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142A-63BA-4F42-9A46-772B3BA1C88E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80F6D5-3CFE-12FA-6F6C-22312DE5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4B3D7E-2E82-7427-AA7B-243176B6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F238-92F6-41D0-80A0-476396FBC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18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9DD83C-DEC6-A25E-4F0F-1BC8091F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587E46-0367-72C8-ED39-2DF822455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15BE1F-BD01-88F4-7043-E661E9762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142A-63BA-4F42-9A46-772B3BA1C88E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475802-249A-F569-4000-969EAECAD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334B04-8140-4F22-E605-82FF201D7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F238-92F6-41D0-80A0-476396FBC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10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08E6770-333E-E7FF-4949-A84F0C087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94" y="1320280"/>
            <a:ext cx="6823788" cy="511784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6B67EF-2D21-C9C6-53D0-D4B2311FEF44}"/>
              </a:ext>
            </a:extLst>
          </p:cNvPr>
          <p:cNvSpPr txBox="1"/>
          <p:nvPr/>
        </p:nvSpPr>
        <p:spPr>
          <a:xfrm>
            <a:off x="609600" y="32657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3 DICEMBRE 2022 GIORNATA NAZIONALE DELLE PERSONE CON DISABILITA’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CA1BAC-173A-85BC-4588-E5AC9E4F3DEC}"/>
              </a:ext>
            </a:extLst>
          </p:cNvPr>
          <p:cNvSpPr txBox="1"/>
          <p:nvPr/>
        </p:nvSpPr>
        <p:spPr>
          <a:xfrm>
            <a:off x="9153331" y="1642188"/>
            <a:ext cx="2705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bambini della scuola dell’infanzia «I Cuccioli» di Montepulciano Stazione affrontano il tema della disabilità con la visione del corto animato «Ian» che con delicatezza mostra agli alunni l’importanza dell’inclusione.</a:t>
            </a:r>
          </a:p>
        </p:txBody>
      </p:sp>
    </p:spTree>
    <p:extLst>
      <p:ext uri="{BB962C8B-B14F-4D97-AF65-F5344CB8AC3E}">
        <p14:creationId xmlns:p14="http://schemas.microsoft.com/office/powerpoint/2010/main" val="301603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93D471A-6874-F8EB-BA66-68C304BD7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879962" y="-31550"/>
            <a:ext cx="2808751" cy="353902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3C7EBB-947D-17EF-A205-DE98199B4D83}"/>
              </a:ext>
            </a:extLst>
          </p:cNvPr>
          <p:cNvSpPr txBox="1"/>
          <p:nvPr/>
        </p:nvSpPr>
        <p:spPr>
          <a:xfrm>
            <a:off x="6885992" y="522515"/>
            <a:ext cx="3834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….successivamente le insegnanti hanno proposto la lettura dell’albo illustrato «Nel paese delle </a:t>
            </a:r>
            <a:r>
              <a:rPr lang="it-IT" sz="2000" dirty="0" err="1"/>
              <a:t>pulcette</a:t>
            </a:r>
            <a:r>
              <a:rPr lang="it-IT" sz="2000" dirty="0"/>
              <a:t>»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A5EAE83-9053-3357-B69E-6A4E088AE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92" y="2120452"/>
            <a:ext cx="4369683" cy="421503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594F0C-A2C9-6C9F-35B2-CA62797CE438}"/>
              </a:ext>
            </a:extLst>
          </p:cNvPr>
          <p:cNvSpPr txBox="1"/>
          <p:nvPr/>
        </p:nvSpPr>
        <p:spPr>
          <a:xfrm>
            <a:off x="1026367" y="4349266"/>
            <a:ext cx="5327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I bambini di 5 anni hanno realizzato «le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pulcette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» con pennarelli e pastelli….</a:t>
            </a:r>
          </a:p>
        </p:txBody>
      </p:sp>
    </p:spTree>
    <p:extLst>
      <p:ext uri="{BB962C8B-B14F-4D97-AF65-F5344CB8AC3E}">
        <p14:creationId xmlns:p14="http://schemas.microsoft.com/office/powerpoint/2010/main" val="74829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223961A-19AB-BAE8-B28F-CE87E82F5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7865" y="-158623"/>
            <a:ext cx="4170784" cy="55610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E7F15E-6305-6B35-1B8C-93E3F5EB9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696" y="937526"/>
            <a:ext cx="4842625" cy="461865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A36005-45A3-220A-7948-186B28AC07A5}"/>
              </a:ext>
            </a:extLst>
          </p:cNvPr>
          <p:cNvSpPr txBox="1"/>
          <p:nvPr/>
        </p:nvSpPr>
        <p:spPr>
          <a:xfrm>
            <a:off x="1184988" y="5094514"/>
            <a:ext cx="4693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….i bambini di 3 e 4 anni hanno realizzato il «materasso» dove vivono le </a:t>
            </a:r>
            <a:r>
              <a:rPr lang="it-IT" dirty="0" err="1">
                <a:solidFill>
                  <a:srgbClr val="00B050"/>
                </a:solidFill>
              </a:rPr>
              <a:t>pulcette</a:t>
            </a:r>
            <a:r>
              <a:rPr lang="it-IT" dirty="0">
                <a:solidFill>
                  <a:srgbClr val="00B050"/>
                </a:solidFill>
              </a:rPr>
              <a:t> con i buchini……</a:t>
            </a:r>
          </a:p>
        </p:txBody>
      </p:sp>
    </p:spTree>
    <p:extLst>
      <p:ext uri="{BB962C8B-B14F-4D97-AF65-F5344CB8AC3E}">
        <p14:creationId xmlns:p14="http://schemas.microsoft.com/office/powerpoint/2010/main" val="116112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535C568-13B9-5500-80B5-A3FB3187B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9577" y="-172061"/>
            <a:ext cx="3872257" cy="46291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A753FF3-7F9A-054D-17CF-1D555BD69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18" y="169766"/>
            <a:ext cx="4888851" cy="651846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04E5113-A7CD-DCDF-4786-95DF21515A89}"/>
              </a:ext>
            </a:extLst>
          </p:cNvPr>
          <p:cNvSpPr txBox="1"/>
          <p:nvPr/>
        </p:nvSpPr>
        <p:spPr>
          <a:xfrm>
            <a:off x="772109" y="4264089"/>
            <a:ext cx="4851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….infine i bambini in piccolo gruppo sono stati impegnati nella realizzazione dell’elaborato </a:t>
            </a:r>
          </a:p>
          <a:p>
            <a:r>
              <a:rPr lang="it-IT" dirty="0"/>
              <a:t>«Nel Paese delle </a:t>
            </a:r>
            <a:r>
              <a:rPr lang="it-IT" dirty="0" err="1"/>
              <a:t>pulcette</a:t>
            </a:r>
            <a:r>
              <a:rPr lang="it-IT" dirty="0"/>
              <a:t>»!!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F2A696B-307F-4668-5B28-D6F299DC91F1}"/>
              </a:ext>
            </a:extLst>
          </p:cNvPr>
          <p:cNvSpPr txBox="1"/>
          <p:nvPr/>
        </p:nvSpPr>
        <p:spPr>
          <a:xfrm>
            <a:off x="186612" y="5486400"/>
            <a:ext cx="6363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rgbClr val="8110C6"/>
                </a:solidFill>
                <a:latin typeface="Comic Sans MS" panose="030F0702030302020204" pitchFamily="66" charset="0"/>
              </a:rPr>
              <a:t>«Nel paese delle </a:t>
            </a:r>
            <a:r>
              <a:rPr lang="it-IT" sz="2000" i="1" dirty="0" err="1">
                <a:solidFill>
                  <a:srgbClr val="8110C6"/>
                </a:solidFill>
                <a:latin typeface="Comic Sans MS" panose="030F0702030302020204" pitchFamily="66" charset="0"/>
              </a:rPr>
              <a:t>pulcette</a:t>
            </a:r>
            <a:r>
              <a:rPr lang="it-IT" sz="2000" i="1" dirty="0">
                <a:solidFill>
                  <a:srgbClr val="8110C6"/>
                </a:solidFill>
                <a:latin typeface="Comic Sans MS" panose="030F0702030302020204" pitchFamily="66" charset="0"/>
              </a:rPr>
              <a:t> come in tutti i paesi del mondo, non si può scegliere: si nasce come si nasce, uno diverso dall’altro»</a:t>
            </a:r>
          </a:p>
        </p:txBody>
      </p:sp>
    </p:spTree>
    <p:extLst>
      <p:ext uri="{BB962C8B-B14F-4D97-AF65-F5344CB8AC3E}">
        <p14:creationId xmlns:p14="http://schemas.microsoft.com/office/powerpoint/2010/main" val="1775149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146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Gianna</dc:creator>
  <cp:lastModifiedBy>Gianna</cp:lastModifiedBy>
  <cp:revision>1</cp:revision>
  <dcterms:created xsi:type="dcterms:W3CDTF">2022-12-02T16:34:28Z</dcterms:created>
  <dcterms:modified xsi:type="dcterms:W3CDTF">2022-12-02T16:46:13Z</dcterms:modified>
</cp:coreProperties>
</file>